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2" r:id="rId7"/>
    <p:sldId id="257" r:id="rId8"/>
    <p:sldId id="264" r:id="rId9"/>
    <p:sldId id="258" r:id="rId10"/>
    <p:sldId id="265" r:id="rId11"/>
    <p:sldId id="259" r:id="rId12"/>
    <p:sldId id="260" r:id="rId13"/>
    <p:sldId id="263" r:id="rId14"/>
    <p:sldId id="261" r:id="rId15"/>
    <p:sldId id="262" r:id="rId16"/>
    <p:sldId id="271" r:id="rId17"/>
    <p:sldId id="270" r:id="rId1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65"/>
    <p:restoredTop sz="94563"/>
  </p:normalViewPr>
  <p:slideViewPr>
    <p:cSldViewPr snapToGrid="0" snapToObjects="1">
      <p:cViewPr varScale="1">
        <p:scale>
          <a:sx n="64" d="100"/>
          <a:sy n="64" d="100"/>
        </p:scale>
        <p:origin x="16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5ACAD-F4DA-3A4D-A17A-3D83C6614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E5B52C-0D10-2644-8ED1-8019C866D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46EB94-9D86-7746-A6B9-8D43A9FA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3CC580-A65C-C946-8A94-222B486C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83F281-E5C6-BC43-974F-FF9AD0A3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2496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7CB28-B061-F049-AF9F-387B5DDA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FD5D31-DFF5-4C4B-8F65-AC54DF272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741BF-D724-EC4C-AEC7-CAA7B03B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6C3967-E286-DB42-953C-049D725D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B566D6-F78D-174D-BAE7-FE3B3083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884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CAB69A8-EE08-884E-88F2-779FD81EF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D6B147-1992-6D45-9DD5-7695E0A86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3577E6-2000-4D4E-AAAA-256325F4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15E2BF-E936-BB41-A284-BEF2F9FE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1C0FC-44DE-114E-9828-3E27CC34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220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1D42E-2268-A84E-8A8E-E16634CD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C46BFC-CF97-1B45-B707-CFDB44850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9C2CC2-4D2C-8A42-9A06-585B5EB5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7B11BD-7476-8F43-8FEF-3D09BDDA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CD5161-06B0-DD48-BA14-9AF1C85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426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9C706-CB58-B14C-8C1C-9088F015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15AEA8-4A2C-7C43-9F86-BA8C14B4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B725B1-1C85-8F44-907C-69A095E6E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2C5E06-271A-C440-9B1D-47922A90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5A9270-594F-EA4B-AC6B-6A2C9A13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629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58FBA-849D-F14A-B12F-63F86151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45BD2C-2BA2-6B49-8434-8A4AA03B4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F55A96-1983-CA44-A45A-4C25623B5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D7E3D9-DEFF-6D4C-8F2D-F552428F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C5BF6-C065-7748-985B-BB0EEC06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7A6780-E3EF-AD48-BD55-E62F1AD1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6357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BCD79-3F3C-8A41-9B8A-DC0F7CCD1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EE19C2-D01A-B941-8C03-D541BC0CD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7814BF-3672-4946-AD23-85D4D7E35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A7C254-4259-2E44-BCE2-703FF7215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FC72DF-E6AB-BD4D-846B-DE16066DD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FECF43E-9203-8A4E-A18A-F287CA3D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E644543-947E-5744-85B7-F0B4574A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6D72EB4-D8C2-FF4C-A820-E1E7001D0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105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11976-D238-B64B-B99E-BE90E51D7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087EF4-DE26-E541-9068-C4476FF2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969487-4539-DF4F-B2A2-283EBE84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9F75F5-1699-434B-B5B8-5D93C14E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0440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69DE4D-AAE9-C746-95BF-D286709C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0662E67-43E1-3249-8C85-9315989DC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E950BE-0EDD-6E42-B50F-E85DA52F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931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83C87-6F4A-F044-B8B4-D5A7FBAA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27291-9281-854A-AE97-92635D233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A626D5-E2EC-5E47-8955-18BFD258A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740F08-53DB-4E42-8E1B-A9B1FFC2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433A0F-B756-FA48-8747-ABA22FC5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D97EDE-71DF-B046-8184-52A1A418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973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DE00C-A9B7-824D-AD3D-21F15F94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BBC7810-D3E8-FD42-B12D-EDCF0FC2D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291E9A-C996-6944-8D63-F25ECEB10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68A754-7C0F-DB40-8A45-EA285DAA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5A4A1D-D65B-0E49-8376-AB59C6C7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234507-3C85-3A47-A507-F034F8BFD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360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FE45E81-F78D-9447-A66F-95A2F4C5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EABAAE-AFD3-764E-907D-1250794E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51D566-BDED-504B-8FBC-28287B6CC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089AB-406B-B249-BD40-E509DC82A108}" type="datetimeFigureOut">
              <a:rPr lang="es-PE" smtClean="0"/>
              <a:t>21/01/21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B4BEB2-3D1D-AA42-B444-3DE1D2163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E3A61F-CA3E-FF4D-93D6-328393A32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FEEA7-AACF-AC45-A35A-BEDEBC73E9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39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97836-B05E-014D-944A-F5E3FAC2E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FDF41-0376-B742-8BEA-3EB1E5734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6899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6E646-FA2F-BA4F-9AAE-CAB059C0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Codigos QR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7616CA-47A2-E44B-93C9-11A17B7F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56" y="2321516"/>
            <a:ext cx="1905000" cy="1905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A2DE7F-9201-CD49-9FDB-64DAFA41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321516"/>
            <a:ext cx="1905000" cy="1905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2549CD-6423-B746-B693-471754131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104" y="2321516"/>
            <a:ext cx="1905000" cy="1905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27607A-310B-AB41-A09F-8836EBCA9F9F}"/>
              </a:ext>
            </a:extLst>
          </p:cNvPr>
          <p:cNvSpPr txBox="1"/>
          <p:nvPr/>
        </p:nvSpPr>
        <p:spPr>
          <a:xfrm>
            <a:off x="8910557" y="4041850"/>
            <a:ext cx="1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Cupcake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477BA50-F459-1045-AD97-1822120BA548}"/>
              </a:ext>
            </a:extLst>
          </p:cNvPr>
          <p:cNvSpPr txBox="1"/>
          <p:nvPr/>
        </p:nvSpPr>
        <p:spPr>
          <a:xfrm>
            <a:off x="5283953" y="4041850"/>
            <a:ext cx="1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Lomo Saltado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CE8BD71-48C3-EB46-9D31-51987877706C}"/>
              </a:ext>
            </a:extLst>
          </p:cNvPr>
          <p:cNvSpPr txBox="1"/>
          <p:nvPr/>
        </p:nvSpPr>
        <p:spPr>
          <a:xfrm>
            <a:off x="1066316" y="4041850"/>
            <a:ext cx="1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Causa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91905DF-F568-434D-9932-341B2B7C1314}"/>
              </a:ext>
            </a:extLst>
          </p:cNvPr>
          <p:cNvSpPr txBox="1"/>
          <p:nvPr/>
        </p:nvSpPr>
        <p:spPr>
          <a:xfrm>
            <a:off x="838201" y="1365285"/>
            <a:ext cx="969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Solo entregamos los codigos QR en un archivo pdf o jpg.  </a:t>
            </a:r>
          </a:p>
        </p:txBody>
      </p:sp>
    </p:spTree>
    <p:extLst>
      <p:ext uri="{BB962C8B-B14F-4D97-AF65-F5344CB8AC3E}">
        <p14:creationId xmlns:p14="http://schemas.microsoft.com/office/powerpoint/2010/main" val="100957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170456E-C3C0-8B42-B472-A0011641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40" y="1232807"/>
            <a:ext cx="4414361" cy="48169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746646B-E92B-494E-B4CD-DB5A9E011249}"/>
              </a:ext>
            </a:extLst>
          </p:cNvPr>
          <p:cNvSpPr txBox="1"/>
          <p:nvPr/>
        </p:nvSpPr>
        <p:spPr>
          <a:xfrm>
            <a:off x="3182812" y="1778462"/>
            <a:ext cx="372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Boton de Regreso</a:t>
            </a:r>
          </a:p>
          <a:p>
            <a:endParaRPr lang="es-PE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D88586C-2835-0149-B81B-00B315483CF2}"/>
              </a:ext>
            </a:extLst>
          </p:cNvPr>
          <p:cNvCxnSpPr>
            <a:cxnSpLocks/>
          </p:cNvCxnSpPr>
          <p:nvPr/>
        </p:nvCxnSpPr>
        <p:spPr>
          <a:xfrm>
            <a:off x="4229100" y="4604657"/>
            <a:ext cx="2530929" cy="5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E2CAF33-398F-A744-B253-FC5D2FA09F80}"/>
              </a:ext>
            </a:extLst>
          </p:cNvPr>
          <p:cNvCxnSpPr>
            <a:cxnSpLocks/>
          </p:cNvCxnSpPr>
          <p:nvPr/>
        </p:nvCxnSpPr>
        <p:spPr>
          <a:xfrm flipV="1">
            <a:off x="3510643" y="5094514"/>
            <a:ext cx="3518807" cy="326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A126B4-8F96-0340-AE7C-25FA5CF824C7}"/>
              </a:ext>
            </a:extLst>
          </p:cNvPr>
          <p:cNvCxnSpPr>
            <a:cxnSpLocks/>
          </p:cNvCxnSpPr>
          <p:nvPr/>
        </p:nvCxnSpPr>
        <p:spPr>
          <a:xfrm>
            <a:off x="5270046" y="1989364"/>
            <a:ext cx="3024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01C970-CE70-7B41-A5FC-628CEDE5C829}"/>
              </a:ext>
            </a:extLst>
          </p:cNvPr>
          <p:cNvSpPr txBox="1"/>
          <p:nvPr/>
        </p:nvSpPr>
        <p:spPr>
          <a:xfrm>
            <a:off x="2079172" y="4495800"/>
            <a:ext cx="3722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Nombre del Plato</a:t>
            </a:r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Descripcion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2B25B3A-2E98-9E46-AC24-1D386921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4" y="138542"/>
            <a:ext cx="10515600" cy="1325563"/>
          </a:xfrm>
        </p:spPr>
        <p:txBody>
          <a:bodyPr/>
          <a:lstStyle/>
          <a:p>
            <a:r>
              <a:rPr lang="es-PE" dirty="0"/>
              <a:t>Interfaz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1E5B111-5CB4-6F41-846B-05CE7E3F0D90}"/>
              </a:ext>
            </a:extLst>
          </p:cNvPr>
          <p:cNvSpPr txBox="1"/>
          <p:nvPr/>
        </p:nvSpPr>
        <p:spPr>
          <a:xfrm>
            <a:off x="2975675" y="2836190"/>
            <a:ext cx="260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Modelo 3D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07350D0-CA82-5744-9842-A9F61C6EA381}"/>
              </a:ext>
            </a:extLst>
          </p:cNvPr>
          <p:cNvCxnSpPr>
            <a:cxnSpLocks/>
          </p:cNvCxnSpPr>
          <p:nvPr/>
        </p:nvCxnSpPr>
        <p:spPr>
          <a:xfrm>
            <a:off x="4741206" y="3131028"/>
            <a:ext cx="3441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62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ACE0A5-0C02-E842-A8A1-94E5ECAC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74" y="1273628"/>
            <a:ext cx="3444596" cy="46046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E9DD1B8-7A4F-6043-87ED-B2F260D2D8CB}"/>
              </a:ext>
            </a:extLst>
          </p:cNvPr>
          <p:cNvSpPr txBox="1"/>
          <p:nvPr/>
        </p:nvSpPr>
        <p:spPr>
          <a:xfrm>
            <a:off x="1124317" y="3624942"/>
            <a:ext cx="369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Boton de Giro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DC93978-2E2F-AB4C-996D-CD95B3C1D074}"/>
              </a:ext>
            </a:extLst>
          </p:cNvPr>
          <p:cNvCxnSpPr/>
          <p:nvPr/>
        </p:nvCxnSpPr>
        <p:spPr>
          <a:xfrm>
            <a:off x="2969445" y="3809608"/>
            <a:ext cx="2010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82833426-15F2-8F4E-9719-66B38620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198045"/>
            <a:ext cx="10515600" cy="1325563"/>
          </a:xfrm>
        </p:spPr>
        <p:txBody>
          <a:bodyPr/>
          <a:lstStyle/>
          <a:p>
            <a:r>
              <a:rPr lang="es-PE" dirty="0"/>
              <a:t>Interfaz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1C2B08-4166-004C-9A47-30CFB2B45493}"/>
              </a:ext>
            </a:extLst>
          </p:cNvPr>
          <p:cNvSpPr txBox="1"/>
          <p:nvPr/>
        </p:nvSpPr>
        <p:spPr>
          <a:xfrm>
            <a:off x="8786191" y="1808922"/>
            <a:ext cx="2862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 Boton para girar </a:t>
            </a:r>
          </a:p>
          <a:p>
            <a:r>
              <a:rPr lang="es-PE" dirty="0"/>
              <a:t>                 o </a:t>
            </a:r>
          </a:p>
          <a:p>
            <a:r>
              <a:rPr lang="es-PE" dirty="0"/>
              <a:t>Moverlo con los dedos </a:t>
            </a:r>
          </a:p>
        </p:txBody>
      </p:sp>
    </p:spTree>
    <p:extLst>
      <p:ext uri="{BB962C8B-B14F-4D97-AF65-F5344CB8AC3E}">
        <p14:creationId xmlns:p14="http://schemas.microsoft.com/office/powerpoint/2010/main" val="203844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7CDA9B-3621-DE42-BDBB-AE3968D31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dirty="0"/>
              <a:t>Caja negra ( Facebook MarketPlace)</a:t>
            </a:r>
          </a:p>
          <a:p>
            <a:endParaRPr lang="es-PE" dirty="0"/>
          </a:p>
          <a:p>
            <a:r>
              <a:rPr lang="es-PE" dirty="0"/>
              <a:t>Luz Led  (Ya)</a:t>
            </a:r>
          </a:p>
          <a:p>
            <a:endParaRPr lang="es-PE" dirty="0"/>
          </a:p>
          <a:p>
            <a:r>
              <a:rPr lang="es-PE" dirty="0"/>
              <a:t>Camara SemiProfesional/Profesional (Ya)</a:t>
            </a:r>
          </a:p>
          <a:p>
            <a:endParaRPr lang="es-PE" dirty="0"/>
          </a:p>
          <a:p>
            <a:r>
              <a:rPr lang="es-PE" dirty="0"/>
              <a:t>Parante (Ya)</a:t>
            </a:r>
          </a:p>
          <a:p>
            <a:pPr marL="0" indent="0">
              <a:buNone/>
            </a:pPr>
            <a:endParaRPr lang="es-PE" dirty="0"/>
          </a:p>
          <a:p>
            <a:r>
              <a:rPr lang="es-PE" dirty="0"/>
              <a:t>Plato giratorio  -&gt; 30 soles</a:t>
            </a:r>
          </a:p>
          <a:p>
            <a:pPr marL="0" indent="0">
              <a:buNone/>
            </a:pPr>
            <a:r>
              <a:rPr lang="es-PE" dirty="0"/>
              <a:t>    (https://articulo.mercadolibre.com.pe/MPE-440124663-base-giratoria-para-tortas-_JM#position=1&amp;type=item&amp;tracking_id=f6d7130a-92c9-42ac-979c-19afe99381c7)</a:t>
            </a:r>
          </a:p>
          <a:p>
            <a:endParaRPr lang="es-PE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F4F0AC7-1C5E-AF44-B340-9B4E6012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Como tomar las fotos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758D15-0880-1E47-9020-EB56EF06F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60" y="1382712"/>
            <a:ext cx="3790445" cy="29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19E6A-0D63-494A-AC73-74ADB2B4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Como tomar las fotos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48A5EE-BA00-F140-9277-712182A0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14" y="2785679"/>
            <a:ext cx="4445000" cy="32341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E5694A-ECC2-8946-A112-75A4299CD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334000" cy="25908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C1CB5A4-6E74-7C4A-BD67-AAE21C6CC10B}"/>
              </a:ext>
            </a:extLst>
          </p:cNvPr>
          <p:cNvSpPr txBox="1"/>
          <p:nvPr/>
        </p:nvSpPr>
        <p:spPr>
          <a:xfrm>
            <a:off x="685800" y="1814513"/>
            <a:ext cx="10929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Se tomara alrededor </a:t>
            </a:r>
            <a:r>
              <a:rPr lang="es-PE"/>
              <a:t>de 150 </a:t>
            </a:r>
            <a:r>
              <a:rPr lang="es-PE" dirty="0"/>
              <a:t>fotos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De diferentes angulos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Con Zoom </a:t>
            </a:r>
          </a:p>
        </p:txBody>
      </p:sp>
    </p:spTree>
    <p:extLst>
      <p:ext uri="{BB962C8B-B14F-4D97-AF65-F5344CB8AC3E}">
        <p14:creationId xmlns:p14="http://schemas.microsoft.com/office/powerpoint/2010/main" val="102309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A62FFE-7575-AE49-B860-8A33322A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4098"/>
            <a:ext cx="4593772" cy="344532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7C3F363-04C9-8349-BA85-718F92FB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dirty="0"/>
              <a:t>Como tomar las fotos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C7929A-4399-D645-80EA-C39D444B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36" y="2302327"/>
            <a:ext cx="4593772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C7114-4A81-3F47-883C-B024B06E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3. Pedidos Online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968BD8-0F38-0941-AE34-AB42F34B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Aquí no es necesario escanear el codigo </a:t>
            </a:r>
          </a:p>
          <a:p>
            <a:r>
              <a:rPr lang="es-PE" dirty="0"/>
              <a:t>Aparecera el nombre de los platos y aparecere el modelo 3D cuando se seleccione</a:t>
            </a:r>
          </a:p>
          <a:p>
            <a:r>
              <a:rPr lang="es-PE" dirty="0"/>
              <a:t>Ideal para ver el plato antes de comprarlo de modo Online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C9F63B-9E57-D84B-8319-308806CB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933" y="4066891"/>
            <a:ext cx="4616019" cy="22680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DF04D4-F150-6E4F-83A5-3E6617C5A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987" y="3859721"/>
            <a:ext cx="2253874" cy="26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37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79639-ACDA-2E4F-85A2-812E7824D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4. Creditos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5D55A-4B34-2744-A39C-615DB2325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Nombre de la empresa </a:t>
            </a:r>
          </a:p>
          <a:p>
            <a:r>
              <a:rPr lang="es-PE" dirty="0"/>
              <a:t>Correo </a:t>
            </a:r>
          </a:p>
          <a:p>
            <a:r>
              <a:rPr lang="es-PE" dirty="0"/>
              <a:t>Numero telefonico</a:t>
            </a:r>
          </a:p>
          <a:p>
            <a:r>
              <a:rPr lang="es-PE" dirty="0"/>
              <a:t>Logo Facebook/Instagram</a:t>
            </a:r>
          </a:p>
        </p:txBody>
      </p:sp>
    </p:spTree>
    <p:extLst>
      <p:ext uri="{BB962C8B-B14F-4D97-AF65-F5344CB8AC3E}">
        <p14:creationId xmlns:p14="http://schemas.microsoft.com/office/powerpoint/2010/main" val="242595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7C623-9A6B-7A42-8B15-CF1A1C8F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AR_Menu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29F569-D856-B746-A07F-EFD464F07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0639"/>
          </a:xfrm>
        </p:spPr>
        <p:txBody>
          <a:bodyPr/>
          <a:lstStyle/>
          <a:p>
            <a:r>
              <a:rPr lang="es-PE" dirty="0"/>
              <a:t>La aplicación sera compatible con Android/iOS</a:t>
            </a:r>
          </a:p>
          <a:p>
            <a:r>
              <a:rPr lang="es-PE" dirty="0"/>
              <a:t>Sera contrato anual</a:t>
            </a:r>
          </a:p>
          <a:p>
            <a:r>
              <a:rPr lang="es-PE" dirty="0"/>
              <a:t>Se venderan paquetes: 10-15-30-40 codigos QR con su respectivo plato.</a:t>
            </a:r>
          </a:p>
          <a:p>
            <a:r>
              <a:rPr lang="es-PE" dirty="0"/>
              <a:t>El cliente podra descargar la app desde la tienda virtual</a:t>
            </a:r>
          </a:p>
          <a:p>
            <a:r>
              <a:rPr lang="es-PE" dirty="0"/>
              <a:t>La empresa debe proporcionarnos una muestra de cada plato deseado para la toma de fotos, el Menu en pdf y el logo de la empresa.</a:t>
            </a:r>
          </a:p>
          <a:p>
            <a:r>
              <a:rPr lang="es-PE" dirty="0"/>
              <a:t>Se entregara los codigos QR digitales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2008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74ECA-7649-4244-8466-C5D6BF9A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Softwarea Utilizar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D4F71-DBF6-DA43-A728-A294EC6C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Recap Pro Version Estudiantil (Gratis por 1 año)</a:t>
            </a:r>
          </a:p>
          <a:p>
            <a:r>
              <a:rPr lang="es-PE" dirty="0"/>
              <a:t>Unity (gratis)</a:t>
            </a:r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2376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E4FCD-A599-5346-9321-9AA26729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Lo necesario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94A6C-C650-EC48-9BA1-953A0BDA5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Modelo 3D en FBX</a:t>
            </a:r>
          </a:p>
          <a:p>
            <a:r>
              <a:rPr lang="es-PE" dirty="0"/>
              <a:t>Menu en JPG</a:t>
            </a:r>
          </a:p>
          <a:p>
            <a:r>
              <a:rPr lang="es-PE" dirty="0"/>
              <a:t>Logo Restaurante JPG</a:t>
            </a:r>
          </a:p>
          <a:p>
            <a:r>
              <a:rPr lang="es-PE" dirty="0"/>
              <a:t>Codigos QR  JPG</a:t>
            </a:r>
          </a:p>
          <a:p>
            <a:r>
              <a:rPr lang="es-PE" dirty="0">
                <a:solidFill>
                  <a:srgbClr val="FF0000"/>
                </a:solidFill>
              </a:rPr>
              <a:t>Plantillas para el App</a:t>
            </a:r>
          </a:p>
          <a:p>
            <a:r>
              <a:rPr lang="es-PE" dirty="0">
                <a:solidFill>
                  <a:srgbClr val="FF0000"/>
                </a:solidFill>
              </a:rPr>
              <a:t>Logo Empresa para el App</a:t>
            </a:r>
          </a:p>
        </p:txBody>
      </p:sp>
    </p:spTree>
    <p:extLst>
      <p:ext uri="{BB962C8B-B14F-4D97-AF65-F5344CB8AC3E}">
        <p14:creationId xmlns:p14="http://schemas.microsoft.com/office/powerpoint/2010/main" val="32477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12EFC-E2E9-6242-B8A0-4E5F4E24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Inversion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A23729-772F-C749-ADE0-9A55202B0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Crear empresa (1500-2000 soles)</a:t>
            </a:r>
          </a:p>
          <a:p>
            <a:r>
              <a:rPr lang="es-PE" dirty="0"/>
              <a:t>Programa de Desarrollador (Apple -&gt; $100 anuales, Android -&gt; ???)</a:t>
            </a:r>
          </a:p>
          <a:p>
            <a:r>
              <a:rPr lang="es-PE" dirty="0"/>
              <a:t>Caja Negra (80 Soles)</a:t>
            </a:r>
          </a:p>
          <a:p>
            <a:r>
              <a:rPr lang="es-PE" dirty="0"/>
              <a:t>Mesa giratorio (30 soles)</a:t>
            </a:r>
          </a:p>
          <a:p>
            <a:r>
              <a:rPr lang="es-PE" dirty="0"/>
              <a:t>Logo empresa (lo menos posible)</a:t>
            </a:r>
          </a:p>
          <a:p>
            <a:r>
              <a:rPr lang="es-PE" dirty="0"/>
              <a:t>Creo que nada mas……..</a:t>
            </a:r>
          </a:p>
        </p:txBody>
      </p:sp>
    </p:spTree>
    <p:extLst>
      <p:ext uri="{BB962C8B-B14F-4D97-AF65-F5344CB8AC3E}">
        <p14:creationId xmlns:p14="http://schemas.microsoft.com/office/powerpoint/2010/main" val="7565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55F1C-0766-1349-AA67-F5EE1E49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Cargando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6C41D8-5112-D74F-A165-5006A00E6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AR_Menu by Nombre de la Empresa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257F3F-EA26-CF46-915E-A33AC4D8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64" y="2520743"/>
            <a:ext cx="4451472" cy="36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0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7792-ED9C-AB40-A5A8-64CB4ADA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Menu 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FA31BA-86B0-3E43-9828-9C28355E5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/>
              <a:t>0. Nombre del Restaurante</a:t>
            </a:r>
          </a:p>
          <a:p>
            <a:pPr marL="0" indent="0">
              <a:buNone/>
            </a:pPr>
            <a:endParaRPr lang="es-PE" dirty="0"/>
          </a:p>
          <a:p>
            <a:r>
              <a:rPr lang="es-PE" dirty="0"/>
              <a:t>1.Menu</a:t>
            </a:r>
          </a:p>
          <a:p>
            <a:endParaRPr lang="es-PE" dirty="0"/>
          </a:p>
          <a:p>
            <a:r>
              <a:rPr lang="es-PE" dirty="0"/>
              <a:t>2.Escanear</a:t>
            </a:r>
          </a:p>
          <a:p>
            <a:endParaRPr lang="es-PE" dirty="0"/>
          </a:p>
          <a:p>
            <a:r>
              <a:rPr lang="es-PE" dirty="0"/>
              <a:t>3. Pedidos Online</a:t>
            </a:r>
          </a:p>
          <a:p>
            <a:pPr marL="0" indent="0">
              <a:buNone/>
            </a:pPr>
            <a:endParaRPr lang="es-PE" dirty="0"/>
          </a:p>
          <a:p>
            <a:r>
              <a:rPr lang="es-PE" dirty="0"/>
              <a:t>4.Creditos </a:t>
            </a:r>
          </a:p>
          <a:p>
            <a:endParaRPr lang="es-PE" dirty="0"/>
          </a:p>
          <a:p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83B950-C790-C64E-AF82-B8C1536D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861" y="2882347"/>
            <a:ext cx="5436655" cy="27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F7824-3454-A646-9E12-82C50615E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1.Menu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4854FA-6074-5D41-8DE1-4FA2B7C9A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1884363"/>
            <a:ext cx="30861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72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4D1F4-2E99-FF42-BD04-73F02D55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2. Escanear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5A8050-846D-F948-90F3-DB3CE9BAD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Nombre del plato</a:t>
            </a:r>
          </a:p>
          <a:p>
            <a:r>
              <a:rPr lang="es-PE" dirty="0"/>
              <a:t>Descripcion -&gt; ingredientes, recomendación, etc..</a:t>
            </a:r>
          </a:p>
          <a:p>
            <a:r>
              <a:rPr lang="es-PE" dirty="0"/>
              <a:t>Botones giro</a:t>
            </a:r>
          </a:p>
          <a:p>
            <a:r>
              <a:rPr lang="es-PE" dirty="0"/>
              <a:t>Boton de regreso (Elimina el objeto en 3D )</a:t>
            </a:r>
          </a:p>
        </p:txBody>
      </p:sp>
    </p:spTree>
    <p:extLst>
      <p:ext uri="{BB962C8B-B14F-4D97-AF65-F5344CB8AC3E}">
        <p14:creationId xmlns:p14="http://schemas.microsoft.com/office/powerpoint/2010/main" val="20844658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383</Words>
  <Application>Microsoft Macintosh PowerPoint</Application>
  <PresentationFormat>Panorámica</PresentationFormat>
  <Paragraphs>85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AR_Menu</vt:lpstr>
      <vt:lpstr>Softwarea Utilizar</vt:lpstr>
      <vt:lpstr>Lo necesario </vt:lpstr>
      <vt:lpstr>Inversion </vt:lpstr>
      <vt:lpstr>Cargando</vt:lpstr>
      <vt:lpstr>Menu Principal</vt:lpstr>
      <vt:lpstr>1.Menu</vt:lpstr>
      <vt:lpstr>2. Escanear</vt:lpstr>
      <vt:lpstr>Codigos QR</vt:lpstr>
      <vt:lpstr>Interfaz</vt:lpstr>
      <vt:lpstr>Interfaz</vt:lpstr>
      <vt:lpstr>Como tomar las fotos</vt:lpstr>
      <vt:lpstr>Como tomar las fotos</vt:lpstr>
      <vt:lpstr>Como tomar las fotos</vt:lpstr>
      <vt:lpstr>3. Pedidos Online </vt:lpstr>
      <vt:lpstr>4. Creditos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22</cp:revision>
  <dcterms:created xsi:type="dcterms:W3CDTF">2021-01-21T21:53:59Z</dcterms:created>
  <dcterms:modified xsi:type="dcterms:W3CDTF">2021-01-22T05:32:01Z</dcterms:modified>
</cp:coreProperties>
</file>